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0" r:id="rId3"/>
    <p:sldId id="257" r:id="rId4"/>
    <p:sldId id="275" r:id="rId5"/>
    <p:sldId id="264" r:id="rId6"/>
    <p:sldId id="278" r:id="rId7"/>
    <p:sldId id="277" r:id="rId8"/>
    <p:sldId id="272" r:id="rId9"/>
    <p:sldId id="259" r:id="rId10"/>
    <p:sldId id="282" r:id="rId11"/>
    <p:sldId id="270" r:id="rId12"/>
    <p:sldId id="263" r:id="rId13"/>
    <p:sldId id="266" r:id="rId14"/>
    <p:sldId id="269" r:id="rId15"/>
    <p:sldId id="258" r:id="rId16"/>
    <p:sldId id="268" r:id="rId17"/>
    <p:sldId id="281" r:id="rId18"/>
    <p:sldId id="279" r:id="rId19"/>
    <p:sldId id="267" r:id="rId20"/>
    <p:sldId id="262" r:id="rId21"/>
    <p:sldId id="301" r:id="rId22"/>
    <p:sldId id="261" r:id="rId23"/>
    <p:sldId id="285" r:id="rId24"/>
    <p:sldId id="298" r:id="rId25"/>
    <p:sldId id="303" r:id="rId26"/>
    <p:sldId id="305" r:id="rId27"/>
    <p:sldId id="304" r:id="rId28"/>
    <p:sldId id="30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41" autoAdjust="0"/>
    <p:restoredTop sz="94574" autoAdjust="0"/>
  </p:normalViewPr>
  <p:slideViewPr>
    <p:cSldViewPr>
      <p:cViewPr varScale="1">
        <p:scale>
          <a:sx n="69" d="100"/>
          <a:sy n="69" d="100"/>
        </p:scale>
        <p:origin x="-12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57B3B-B77A-4597-A656-0776FD074BD6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71B1A-C655-4474-AA53-0E6EE43E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625E4-C5F8-4647-8564-D5DF92E1F422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D2429-7CBC-4FA7-B0B2-F5F4CE303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D2429-7CBC-4FA7-B0B2-F5F4CE3035A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D2429-7CBC-4FA7-B0B2-F5F4CE3035A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A4165-FA2B-4597-B9DC-381096DDCD80}" type="datetimeFigureOut">
              <a:rPr lang="en-US" smtClean="0"/>
              <a:pPr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22326-96D2-4B12-A438-8C6BE3FDE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C1cUL6fsG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kAvxrgtLr4&amp;feature=related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LBhtwbJqn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viSS5aa08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5410200" cy="2974975"/>
          </a:xfrm>
        </p:spPr>
        <p:txBody>
          <a:bodyPr/>
          <a:lstStyle/>
          <a:p>
            <a:r>
              <a:rPr lang="en-US" b="1" dirty="0" smtClean="0"/>
              <a:t>Poverty’s affect on Child Health Care in the U.S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943600"/>
            <a:ext cx="4114800" cy="914400"/>
          </a:xfrm>
        </p:spPr>
        <p:txBody>
          <a:bodyPr/>
          <a:lstStyle/>
          <a:p>
            <a:r>
              <a:rPr lang="en-US" b="1" dirty="0" smtClean="0"/>
              <a:t>By: Charise Bailey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http://www.youtube.com/watch?v=XC1cUL6fsGg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http://www.youtube.com/watch?v=xkAvxrgtLr4&amp;feature=related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0"/>
            <a:ext cx="3200400" cy="118903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uninsured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95600"/>
            <a:ext cx="3581400" cy="3962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/>
              </a:rPr>
              <a:t>http://www.youtube.com/watch?v=xLBhtwbJqng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1800" y="5486400"/>
            <a:ext cx="2362200" cy="1143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Poverty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5334000"/>
            <a:ext cx="2895600" cy="9906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1873-1931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2590800"/>
            <a:ext cx="2971800" cy="838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/>
              <a:t>2010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0"/>
            <a:ext cx="3429000" cy="1905000"/>
          </a:xfrm>
        </p:spPr>
        <p:txBody>
          <a:bodyPr/>
          <a:lstStyle/>
          <a:p>
            <a:r>
              <a:rPr lang="en-US" b="1" dirty="0" smtClean="0"/>
              <a:t>	hesitant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“An once of prevention is better then a pound of cure”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5029200"/>
          </a:xfrm>
        </p:spPr>
        <p:txBody>
          <a:bodyPr>
            <a:no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Admin.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Pediatric care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13 Dec. 2009. </a:t>
            </a:r>
            <a:r>
              <a:rPr lang="en-US" sz="1400" b="1" i="1" dirty="0" err="1" smtClean="0">
                <a:latin typeface="Times New Roman" pitchFamily="18" charset="0"/>
                <a:cs typeface="Times New Roman" pitchFamily="18" charset="0"/>
              </a:rPr>
              <a:t>Tzedakah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(Charity) in Israel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27 Apr. 2010. &lt;http://search.creativecommons.org/&gt;.</a:t>
            </a:r>
          </a:p>
          <a:p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Arcurs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, Yuri.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Uninsured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1 Feb. 2010.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Cheep living tips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&lt;http://search.creativecommons.org/&gt;.</a:t>
            </a:r>
          </a:p>
          <a:p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Baby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i="1" dirty="0" err="1" smtClean="0">
                <a:latin typeface="Times New Roman" pitchFamily="18" charset="0"/>
                <a:cs typeface="Times New Roman" pitchFamily="18" charset="0"/>
              </a:rPr>
              <a:t>Desi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comments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&lt;http://search.creativecommons.org/&gt;.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Barbour, Aaron.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end child poverty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28 Jan. 2009.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5 May 2010. &lt;http://search.creativecommons.org/&gt;.</a:t>
            </a:r>
          </a:p>
          <a:p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Boy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Children’s </a:t>
            </a:r>
            <a:r>
              <a:rPr lang="en-US" sz="1400" b="1" i="1" dirty="0" err="1" smtClean="0">
                <a:latin typeface="Times New Roman" pitchFamily="18" charset="0"/>
                <a:cs typeface="Times New Roman" pitchFamily="18" charset="0"/>
              </a:rPr>
              <a:t>Defence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Fund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&lt;http://search.creativecommons.org/&gt;.</a:t>
            </a:r>
          </a:p>
          <a:p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Boy on the grass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16 June 207.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&lt;http://search.creativecommons.org/&gt;.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Callahan, Sophie.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CHIP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30 Jan. 2009.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Health plan one blog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5 May 2010. &lt;http://search.creativecommons.org/&gt;.</a:t>
            </a:r>
          </a:p>
          <a:p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Chart of the kids </a:t>
            </a:r>
            <a:r>
              <a:rPr lang="en-US" sz="1400" b="1" i="1" dirty="0" err="1" smtClean="0">
                <a:latin typeface="Times New Roman" pitchFamily="18" charset="0"/>
                <a:cs typeface="Times New Roman" pitchFamily="18" charset="0"/>
              </a:rPr>
              <a:t>coverd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Kaiser </a:t>
            </a:r>
            <a:r>
              <a:rPr lang="en-US" sz="1400" b="1" i="1" dirty="0" err="1" smtClean="0">
                <a:latin typeface="Times New Roman" pitchFamily="18" charset="0"/>
                <a:cs typeface="Times New Roman" pitchFamily="18" charset="0"/>
              </a:rPr>
              <a:t>Familey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Foundation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5 May 2010. &lt;http://search.creativecommons.org/&gt;.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Charypravi1.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Pediatric doctor </a:t>
            </a:r>
            <a:r>
              <a:rPr lang="en-US" sz="1400" b="1" i="1" dirty="0" err="1" smtClean="0">
                <a:latin typeface="Times New Roman" pitchFamily="18" charset="0"/>
                <a:cs typeface="Times New Roman" pitchFamily="18" charset="0"/>
              </a:rPr>
              <a:t>examing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a kids ear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3 Nov. 2009. Web. 3 May 2010. &lt;http://search.creativecommons.org/&gt;.</a:t>
            </a:r>
          </a:p>
          <a:p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Child health care in 1873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Summer-Fall 2007.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Scientific Electronic Library Online brazil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27 Apr. 2010. &lt;http://search.creativecommons.org/&gt;.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b="1" i="1" dirty="0" smtClean="0"/>
              <a:t>Child Hesitation</a:t>
            </a:r>
            <a:r>
              <a:rPr lang="en-US" b="1" dirty="0" smtClean="0"/>
              <a:t>. 21 Oct. 2009. </a:t>
            </a:r>
            <a:r>
              <a:rPr lang="en-US" b="1" i="1" dirty="0" smtClean="0"/>
              <a:t>Alliance for Natural Health EUROPE</a:t>
            </a:r>
            <a:r>
              <a:rPr lang="en-US" b="1" dirty="0" smtClean="0"/>
              <a:t>. </a:t>
            </a:r>
            <a:r>
              <a:rPr lang="en-US" b="1" dirty="0" err="1" smtClean="0"/>
              <a:t>N.p</a:t>
            </a:r>
            <a:r>
              <a:rPr lang="en-US" b="1" dirty="0" smtClean="0"/>
              <a:t>., </a:t>
            </a:r>
            <a:r>
              <a:rPr lang="en-US" b="1" dirty="0" err="1" smtClean="0"/>
              <a:t>n.d</a:t>
            </a:r>
            <a:r>
              <a:rPr lang="en-US" b="1" dirty="0" smtClean="0"/>
              <a:t>. Web. 12 May 2010. &lt;http://search.creativecommons.org/‌#&gt;.</a:t>
            </a:r>
          </a:p>
          <a:p>
            <a:r>
              <a:rPr lang="en-US" b="1" i="1" dirty="0" smtClean="0"/>
              <a:t>Child in Poverty</a:t>
            </a:r>
            <a:r>
              <a:rPr lang="en-US" b="1" dirty="0" smtClean="0"/>
              <a:t>. </a:t>
            </a:r>
            <a:r>
              <a:rPr lang="en-US" b="1" dirty="0" err="1" smtClean="0"/>
              <a:t>N.d</a:t>
            </a:r>
            <a:r>
              <a:rPr lang="en-US" b="1" dirty="0" smtClean="0"/>
              <a:t>. </a:t>
            </a:r>
            <a:r>
              <a:rPr lang="en-US" b="1" i="1" dirty="0" smtClean="0"/>
              <a:t>Search by Creative Commons </a:t>
            </a:r>
            <a:r>
              <a:rPr lang="en-US" b="1" dirty="0" smtClean="0"/>
              <a:t>. </a:t>
            </a:r>
            <a:r>
              <a:rPr lang="en-US" b="1" dirty="0" err="1" smtClean="0"/>
              <a:t>N.p</a:t>
            </a:r>
            <a:r>
              <a:rPr lang="en-US" b="1" dirty="0" smtClean="0"/>
              <a:t>., </a:t>
            </a:r>
            <a:r>
              <a:rPr lang="en-US" b="1" dirty="0" err="1" smtClean="0"/>
              <a:t>n.d</a:t>
            </a:r>
            <a:r>
              <a:rPr lang="en-US" b="1" dirty="0" smtClean="0"/>
              <a:t>. Web. 23 Apr. 2010. &lt;http://search.creativecommons.org/&gt;.</a:t>
            </a:r>
          </a:p>
          <a:p>
            <a:r>
              <a:rPr lang="en-US" b="1" dirty="0" err="1" smtClean="0"/>
              <a:t>Digitale</a:t>
            </a:r>
            <a:r>
              <a:rPr lang="en-US" b="1" dirty="0" smtClean="0"/>
              <a:t>, Erin. </a:t>
            </a:r>
            <a:r>
              <a:rPr lang="en-US" b="1" i="1" dirty="0" smtClean="0"/>
              <a:t>Poverty child </a:t>
            </a:r>
            <a:r>
              <a:rPr lang="en-US" b="1" dirty="0" smtClean="0"/>
              <a:t>. 2 Nov. 2009. </a:t>
            </a:r>
            <a:r>
              <a:rPr lang="en-US" b="1" i="1" dirty="0" err="1" smtClean="0"/>
              <a:t>Standford</a:t>
            </a:r>
            <a:r>
              <a:rPr lang="en-US" b="1" i="1" dirty="0" smtClean="0"/>
              <a:t> Medicine </a:t>
            </a:r>
            <a:r>
              <a:rPr lang="en-US" b="1" dirty="0" smtClean="0"/>
              <a:t>. </a:t>
            </a:r>
            <a:r>
              <a:rPr lang="en-US" b="1" dirty="0" err="1" smtClean="0"/>
              <a:t>N.p</a:t>
            </a:r>
            <a:r>
              <a:rPr lang="en-US" b="1" dirty="0" smtClean="0"/>
              <a:t>., </a:t>
            </a:r>
            <a:r>
              <a:rPr lang="en-US" b="1" dirty="0" err="1" smtClean="0"/>
              <a:t>n.d</a:t>
            </a:r>
            <a:r>
              <a:rPr lang="en-US" b="1" dirty="0" smtClean="0"/>
              <a:t>. Web. 27 Apr. 2010. &lt;http://search.creativecommons.org/&gt;.</a:t>
            </a:r>
          </a:p>
          <a:p>
            <a:r>
              <a:rPr lang="en-US" b="1" i="1" dirty="0" smtClean="0"/>
              <a:t>Doctor’s office </a:t>
            </a:r>
            <a:r>
              <a:rPr lang="en-US" b="1" dirty="0" smtClean="0"/>
              <a:t>. </a:t>
            </a:r>
            <a:r>
              <a:rPr lang="en-US" b="1" dirty="0" err="1" smtClean="0"/>
              <a:t>N.d</a:t>
            </a:r>
            <a:r>
              <a:rPr lang="en-US" b="1" dirty="0" smtClean="0"/>
              <a:t>. </a:t>
            </a:r>
            <a:r>
              <a:rPr lang="en-US" b="1" i="1" dirty="0" smtClean="0"/>
              <a:t>Protected Tomorrow</a:t>
            </a:r>
            <a:r>
              <a:rPr lang="en-US" b="1" dirty="0" smtClean="0"/>
              <a:t>. </a:t>
            </a:r>
            <a:r>
              <a:rPr lang="en-US" b="1" dirty="0" err="1" smtClean="0"/>
              <a:t>N.p</a:t>
            </a:r>
            <a:r>
              <a:rPr lang="en-US" b="1" dirty="0" smtClean="0"/>
              <a:t>., </a:t>
            </a:r>
            <a:r>
              <a:rPr lang="en-US" b="1" dirty="0" err="1" smtClean="0"/>
              <a:t>n.d</a:t>
            </a:r>
            <a:r>
              <a:rPr lang="en-US" b="1" dirty="0" smtClean="0"/>
              <a:t>. Web. 5 May 2010. &lt;http://search.creativecommons.org/‌#&gt;.</a:t>
            </a:r>
          </a:p>
          <a:p>
            <a:r>
              <a:rPr lang="en-US" b="1" dirty="0" err="1" smtClean="0"/>
              <a:t>Fass</a:t>
            </a:r>
            <a:r>
              <a:rPr lang="en-US" b="1" dirty="0" smtClean="0"/>
              <a:t>, Sarah. </a:t>
            </a:r>
            <a:r>
              <a:rPr lang="en-US" b="1" i="1" dirty="0" smtClean="0"/>
              <a:t>Map of the U.S showing poverty levels </a:t>
            </a:r>
            <a:r>
              <a:rPr lang="en-US" b="1" dirty="0" smtClean="0"/>
              <a:t>. Nov. 2007. </a:t>
            </a:r>
            <a:r>
              <a:rPr lang="en-US" b="1" i="1" dirty="0" smtClean="0"/>
              <a:t>NCCP</a:t>
            </a:r>
            <a:r>
              <a:rPr lang="en-US" b="1" dirty="0" smtClean="0"/>
              <a:t>. </a:t>
            </a:r>
            <a:r>
              <a:rPr lang="en-US" b="1" dirty="0" err="1" smtClean="0"/>
              <a:t>N.p</a:t>
            </a:r>
            <a:r>
              <a:rPr lang="en-US" b="1" dirty="0" smtClean="0"/>
              <a:t>., </a:t>
            </a:r>
            <a:r>
              <a:rPr lang="en-US" b="1" dirty="0" err="1" smtClean="0"/>
              <a:t>n.d</a:t>
            </a:r>
            <a:r>
              <a:rPr lang="en-US" b="1" dirty="0" smtClean="0"/>
              <a:t>. Web. 5 May 2010. &lt;http://search.creativecommons.org/&gt;.</a:t>
            </a:r>
          </a:p>
          <a:p>
            <a:r>
              <a:rPr lang="en-US" b="1" dirty="0" err="1" smtClean="0"/>
              <a:t>Fitzsimon</a:t>
            </a:r>
            <a:r>
              <a:rPr lang="en-US" b="1" dirty="0" smtClean="0"/>
              <a:t>, Chris. </a:t>
            </a:r>
            <a:r>
              <a:rPr lang="en-US" b="1" i="1" dirty="0" smtClean="0"/>
              <a:t>Homeless child </a:t>
            </a:r>
            <a:r>
              <a:rPr lang="en-US" b="1" dirty="0" smtClean="0"/>
              <a:t>. 16 Mar. 2009. </a:t>
            </a:r>
            <a:r>
              <a:rPr lang="en-US" b="1" i="1" dirty="0" smtClean="0"/>
              <a:t>Blognetnews.com</a:t>
            </a:r>
            <a:r>
              <a:rPr lang="en-US" b="1" dirty="0" smtClean="0"/>
              <a:t>. </a:t>
            </a:r>
            <a:r>
              <a:rPr lang="en-US" b="1" dirty="0" err="1" smtClean="0"/>
              <a:t>N.p</a:t>
            </a:r>
            <a:r>
              <a:rPr lang="en-US" b="1" dirty="0" smtClean="0"/>
              <a:t>., </a:t>
            </a:r>
            <a:r>
              <a:rPr lang="en-US" b="1" dirty="0" err="1" smtClean="0"/>
              <a:t>n.d</a:t>
            </a:r>
            <a:r>
              <a:rPr lang="en-US" b="1" dirty="0" smtClean="0"/>
              <a:t>. Web. 27 Apr. 2010. &lt;http://search.creativecommons.org/&gt;.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610600" cy="5638800"/>
          </a:xfrm>
        </p:spPr>
        <p:txBody>
          <a:bodyPr>
            <a:norm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Goldman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, David M. </a:t>
            </a:r>
            <a:r>
              <a:rPr lang="en-US" sz="1600" b="1" i="1" dirty="0" err="1" smtClean="0">
                <a:latin typeface="Times New Roman" pitchFamily="18" charset="0"/>
                <a:cs typeface="Times New Roman" pitchFamily="18" charset="0"/>
              </a:rPr>
              <a:t>Requirments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9 Feb. 2010.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Florida Estate planning lawyer blog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&lt;http://search.creativecommons.org/‌#&gt;.</a:t>
            </a:r>
          </a:p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Jay, An.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Child Poverty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4 Sept. 2008.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Smashing apps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Web. 12 May 2010. &lt;www.smashingapps.com/‌2008/‌09/‌04/‌18-creative-p...&gt;.</a:t>
            </a:r>
          </a:p>
          <a:p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LITTLE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GIRL UNINSURED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VIMO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., Oct. 2007. Web. 13 May 2010. &lt;http://search.creativecommons.org/&gt;.</a:t>
            </a:r>
          </a:p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Mala, Megan La.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Child with No health Care sign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Search by Creative Commons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Web. 23 Apr. 2010. &lt;http://search.creativecommons.org/&gt;.</a:t>
            </a:r>
          </a:p>
          <a:p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Medicaid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The B.S report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Web. 5 May 2010. &lt;http://search.creativecommons.org/&gt;.</a:t>
            </a:r>
          </a:p>
          <a:p>
            <a:r>
              <a:rPr lang="en-US" sz="1600" b="1" i="1" dirty="0" err="1" smtClean="0">
                <a:latin typeface="Times New Roman" pitchFamily="18" charset="0"/>
                <a:cs typeface="Times New Roman" pitchFamily="18" charset="0"/>
              </a:rPr>
              <a:t>mediciad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err="1" smtClean="0">
                <a:latin typeface="Times New Roman" pitchFamily="18" charset="0"/>
                <a:cs typeface="Times New Roman" pitchFamily="18" charset="0"/>
              </a:rPr>
              <a:t>eleigibility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SAYRE &amp; SAYRE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Web. 5 May 2010. &lt;http://search.creativecommons.org/&gt;.</a:t>
            </a:r>
          </a:p>
          <a:p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Poor child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1 Sept. 2009. </a:t>
            </a:r>
            <a:r>
              <a:rPr lang="en-US" sz="1600" b="1" i="1" dirty="0" err="1" smtClean="0">
                <a:latin typeface="Times New Roman" pitchFamily="18" charset="0"/>
                <a:cs typeface="Times New Roman" pitchFamily="18" charset="0"/>
              </a:rPr>
              <a:t>Curremt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Web. 5 May 2010. &lt;http://search.creativecommons.org/&gt;.</a:t>
            </a:r>
          </a:p>
          <a:p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Question mark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i="1" dirty="0" err="1" smtClean="0">
                <a:latin typeface="Times New Roman" pitchFamily="18" charset="0"/>
                <a:cs typeface="Times New Roman" pitchFamily="18" charset="0"/>
              </a:rPr>
              <a:t>Hoster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 Poster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&lt;http://search.creativecommons.org/‌#&gt;.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Rose, Carina.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Children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28 May 2008.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Top News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13 May 2010. &lt;http://search.creativecommons.org/&gt;.</a:t>
            </a:r>
          </a:p>
          <a:p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SCHIP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4 Sept. 2009.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 am news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&lt;http://search.creativecommons.org/&gt;.</a:t>
            </a:r>
          </a:p>
          <a:p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SCHIP child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State coverage </a:t>
            </a:r>
            <a:r>
              <a:rPr lang="en-US" sz="1400" b="1" i="1" dirty="0" err="1" smtClean="0">
                <a:latin typeface="Times New Roman" pitchFamily="18" charset="0"/>
                <a:cs typeface="Times New Roman" pitchFamily="18" charset="0"/>
              </a:rPr>
              <a:t>Intiatives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&lt;http://search.creativecommons.org/&gt;.</a:t>
            </a:r>
          </a:p>
          <a:p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SpecialKRB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Hospital prep room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13 Dec. 2009. </a:t>
            </a:r>
            <a:r>
              <a:rPr lang="en-US" sz="1400" b="1" i="1" dirty="0" err="1" smtClean="0">
                <a:latin typeface="Times New Roman" pitchFamily="18" charset="0"/>
                <a:cs typeface="Times New Roman" pitchFamily="18" charset="0"/>
              </a:rPr>
              <a:t>Flickr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21 Apr. 2010. &lt;http://www.flickr.com/‌photos/‌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specialkrb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/‌4182912109/&gt;.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Tennant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-More, Hannah.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Doctors office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30 Jan. 2009.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babble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&lt;http://search.creativecommons.org/&gt;.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- - -.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Doctors office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30 Jan. 2009.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babble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&lt;http://search.creativecommons.org/&gt;.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Trujillo, Sam.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Children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2 Mar. 2008.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Geography of Grace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12 May 2010. &lt;http://search.creativecommons.org/&gt;.</a:t>
            </a:r>
          </a:p>
          <a:p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Zpeckler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Abington Hospital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12 July 2008. </a:t>
            </a:r>
            <a:r>
              <a:rPr lang="en-US" sz="1400" b="1" i="1" dirty="0" err="1" smtClean="0">
                <a:latin typeface="Times New Roman" pitchFamily="18" charset="0"/>
                <a:cs typeface="Times New Roman" pitchFamily="18" charset="0"/>
              </a:rPr>
              <a:t>Flickr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Web. 21 Apr. 2010. &lt;http://www.flickr.com/‌photos/‌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zpeckler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/‌2660934759/&gt;.</a:t>
            </a:r>
          </a:p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"THE 2009 HHS POVERTY GUIDELINES ."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U.S </a:t>
            </a:r>
            <a:r>
              <a:rPr lang="en-US" sz="1400" b="1" i="1" dirty="0" err="1" smtClean="0">
                <a:latin typeface="Times New Roman" pitchFamily="18" charset="0"/>
                <a:cs typeface="Times New Roman" pitchFamily="18" charset="0"/>
              </a:rPr>
              <a:t>depatment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of Health and Human Services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en-US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., 23 Jan. 2009. Web. 15 May 2010. &lt;http://aspe.hhs.gov/poverty/ </a:t>
            </a:r>
            <a:br>
              <a:rPr lang="en-US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     09poverty.shtml&gt;. 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181600"/>
            <a:ext cx="4038600" cy="16764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Immigration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971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http://www.youtube.com/watch?v=MviSS5aa08k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959</Words>
  <Application>Microsoft Office PowerPoint</Application>
  <PresentationFormat>On-screen Show (4:3)</PresentationFormat>
  <Paragraphs>53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Poverty’s affect on Child Health Care in the U.S </vt:lpstr>
      <vt:lpstr>Slide 2</vt:lpstr>
      <vt:lpstr>Slide 3</vt:lpstr>
      <vt:lpstr>Slide 4</vt:lpstr>
      <vt:lpstr>Slide 5</vt:lpstr>
      <vt:lpstr>Immigration</vt:lpstr>
      <vt:lpstr>http://www.youtube.com/watch?v=MviSS5aa08k</vt:lpstr>
      <vt:lpstr>Slide 8</vt:lpstr>
      <vt:lpstr>Slide 9</vt:lpstr>
      <vt:lpstr>Slide 10</vt:lpstr>
      <vt:lpstr>http://www.youtube.com/watch?v=XC1cUL6fsGg </vt:lpstr>
      <vt:lpstr>Slide 12</vt:lpstr>
      <vt:lpstr>Slide 13</vt:lpstr>
      <vt:lpstr>http://www.youtube.com/watch?v=xkAvxrgtLr4&amp;feature=related </vt:lpstr>
      <vt:lpstr>uninsured </vt:lpstr>
      <vt:lpstr>http://www.youtube.com/watch?v=xLBhtwbJqng</vt:lpstr>
      <vt:lpstr>Slide 17</vt:lpstr>
      <vt:lpstr>Slide 18</vt:lpstr>
      <vt:lpstr>Slide 19</vt:lpstr>
      <vt:lpstr>Slide 20</vt:lpstr>
      <vt:lpstr>Slide 21</vt:lpstr>
      <vt:lpstr>Slide 22</vt:lpstr>
      <vt:lpstr> hesitant </vt:lpstr>
      <vt:lpstr>“An once of prevention is better then a pound of cure” </vt:lpstr>
      <vt:lpstr>Works Cited </vt:lpstr>
      <vt:lpstr>Works cited </vt:lpstr>
      <vt:lpstr>Works Cited </vt:lpstr>
      <vt:lpstr>Works Cited 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Poverty’s affect on Child Health Care in the U.S </dc:title>
  <dc:creator>107001hss</dc:creator>
  <cp:lastModifiedBy>Kellam</cp:lastModifiedBy>
  <cp:revision>39</cp:revision>
  <dcterms:created xsi:type="dcterms:W3CDTF">2010-04-23T13:24:31Z</dcterms:created>
  <dcterms:modified xsi:type="dcterms:W3CDTF">2010-05-17T03:13:40Z</dcterms:modified>
</cp:coreProperties>
</file>